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16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media1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Japanese food: sushi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 by xin shen</a:t>
            </a:r>
          </a:p>
          <a:p>
            <a:r>
              <a:rPr lang="en-US" dirty="0"/>
              <a:t>Date: 2016 fall</a:t>
            </a:r>
          </a:p>
          <a:p>
            <a:r>
              <a:rPr lang="en-US" dirty="0"/>
              <a:t>Inspector: Prof. Lawrence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095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95982"/>
          </a:xfrm>
        </p:spPr>
        <p:txBody>
          <a:bodyPr/>
          <a:lstStyle/>
          <a:p>
            <a:r>
              <a:rPr lang="en-US" dirty="0"/>
              <a:t>Why is sushi good for you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41413" y="2311400"/>
            <a:ext cx="9805987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On average, the Japanese diet - raw fish, vegetables, and rice - contains only 30pc fat, most of it the healthier polyunsaturated variety, compared with 40pc in Britain.</a:t>
            </a:r>
          </a:p>
          <a:p>
            <a:r>
              <a:rPr lang="en-US" sz="2800" b="1" dirty="0"/>
              <a:t>As a result, their rates of heart disease are among the lowest in the world. Recently, scientists in Japan found that sushi dishes - flavored parcels of rice with raw fish and vegetables - could even protect smokers against lung cancer.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080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the health benefits for sushi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4203701" y="-965201"/>
            <a:ext cx="3948113" cy="10072690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Sushi is a quick and easy source of protein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The omega-3 fatty acids found in fish benefit your cardiovascular health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natural anti-inflammatory compounds and play a role in brain 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398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1493837"/>
          </a:xfrm>
        </p:spPr>
        <p:txBody>
          <a:bodyPr/>
          <a:lstStyle/>
          <a:p>
            <a:r>
              <a:rPr lang="en-US" dirty="0"/>
              <a:t>Why is sushi so popular in the u.s.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2616200"/>
            <a:ext cx="8791575" cy="33020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Convenient to eat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Fairly healthy food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Tasty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Variety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Exotic food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Status symbol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01 전원일기 (田園日記) [Jeon Won Diary] [fe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90300" y="0"/>
            <a:ext cx="9017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403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6364" numSld="999" showWhenStopped="0">
                <p:cTn id="4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15</TotalTime>
  <Words>161</Words>
  <Application>Microsoft Office PowerPoint</Application>
  <PresentationFormat>Widescreen</PresentationFormat>
  <Paragraphs>20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Trebuchet MS</vt:lpstr>
      <vt:lpstr>Tw Cen MT</vt:lpstr>
      <vt:lpstr>Wingdings</vt:lpstr>
      <vt:lpstr>Circuit</vt:lpstr>
      <vt:lpstr>Japanese food: sushi</vt:lpstr>
      <vt:lpstr>Why is sushi good for you</vt:lpstr>
      <vt:lpstr>What the health benefits for sushi</vt:lpstr>
      <vt:lpstr>Why is sushi so popular in the u.s.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Japanese food: sushi</dc:title>
  <dc:creator>xin shen</dc:creator>
  <cp:lastModifiedBy>xin shen</cp:lastModifiedBy>
  <cp:revision>2</cp:revision>
  <dcterms:created xsi:type="dcterms:W3CDTF">2016-12-09T17:52:36Z</dcterms:created>
  <dcterms:modified xsi:type="dcterms:W3CDTF">2016-12-09T18:08:21Z</dcterms:modified>
</cp:coreProperties>
</file>

<file path=docProps/thumbnail.jpeg>
</file>